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56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84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2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1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44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56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2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73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64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31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8B56-B627-42E5-9901-A7399719DDE0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5403-68A3-481C-9455-32DE631D2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8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37128"/>
            <a:ext cx="9144000" cy="1210614"/>
          </a:xfrm>
        </p:spPr>
        <p:txBody>
          <a:bodyPr/>
          <a:lstStyle/>
          <a:p>
            <a:r>
              <a:rPr lang="pl-PL" dirty="0" smtClean="0"/>
              <a:t>Zwierzęta afrykańskie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047742"/>
            <a:ext cx="9144000" cy="4417452"/>
          </a:xfrm>
        </p:spPr>
        <p:txBody>
          <a:bodyPr>
            <a:normAutofit/>
          </a:bodyPr>
          <a:lstStyle/>
          <a:p>
            <a:r>
              <a:rPr lang="pl-PL" sz="4000" dirty="0" smtClean="0"/>
              <a:t> </a:t>
            </a:r>
          </a:p>
          <a:p>
            <a:endParaRPr lang="pl-PL" sz="4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40924"/>
            <a:ext cx="9144000" cy="423607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23900" y="5536774"/>
            <a:ext cx="182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Uczniowie klasy II</a:t>
            </a:r>
          </a:p>
        </p:txBody>
      </p:sp>
    </p:spTree>
    <p:extLst>
      <p:ext uri="{BB962C8B-B14F-4D97-AF65-F5344CB8AC3E}">
        <p14:creationId xmlns:p14="http://schemas.microsoft.com/office/powerpoint/2010/main" val="3442173752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791423" cy="6125827"/>
          </a:xfrm>
        </p:spPr>
      </p:pic>
      <p:sp>
        <p:nvSpPr>
          <p:cNvPr id="3" name="pole tekstowe 2"/>
          <p:cNvSpPr txBox="1"/>
          <p:nvPr/>
        </p:nvSpPr>
        <p:spPr>
          <a:xfrm>
            <a:off x="8796270" y="6053070"/>
            <a:ext cx="65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409720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54546"/>
            <a:ext cx="10457645" cy="6703454"/>
          </a:xfrm>
        </p:spPr>
      </p:pic>
      <p:sp>
        <p:nvSpPr>
          <p:cNvPr id="3" name="pole tekstowe 2"/>
          <p:cNvSpPr txBox="1"/>
          <p:nvPr/>
        </p:nvSpPr>
        <p:spPr>
          <a:xfrm>
            <a:off x="7817476" y="4997003"/>
            <a:ext cx="8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Wojtek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67412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389217"/>
            <a:ext cx="10722735" cy="6063097"/>
          </a:xfrm>
        </p:spPr>
      </p:pic>
    </p:spTree>
    <p:extLst>
      <p:ext uri="{BB962C8B-B14F-4D97-AF65-F5344CB8AC3E}">
        <p14:creationId xmlns:p14="http://schemas.microsoft.com/office/powerpoint/2010/main" val="98046946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489398"/>
            <a:ext cx="11062952" cy="6065948"/>
          </a:xfrm>
        </p:spPr>
      </p:pic>
      <p:sp>
        <p:nvSpPr>
          <p:cNvPr id="3" name="pole tekstowe 2"/>
          <p:cNvSpPr txBox="1"/>
          <p:nvPr/>
        </p:nvSpPr>
        <p:spPr>
          <a:xfrm>
            <a:off x="8873544" y="579549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Piotr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908570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365125"/>
            <a:ext cx="11320529" cy="6228858"/>
          </a:xfrm>
        </p:spPr>
      </p:pic>
      <p:sp>
        <p:nvSpPr>
          <p:cNvPr id="3" name="pole tekstowe 2"/>
          <p:cNvSpPr txBox="1"/>
          <p:nvPr/>
        </p:nvSpPr>
        <p:spPr>
          <a:xfrm>
            <a:off x="9697792" y="607882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Michał Z.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4043022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7293" y="1983346"/>
            <a:ext cx="10515600" cy="527544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Dziękuję wszystkim dzieciom za włożony trud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 smtClean="0"/>
              <a:t>wywiązanie się z zadania.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dirty="0"/>
              <a:t>W</a:t>
            </a:r>
            <a:r>
              <a:rPr lang="pl-PL" sz="4800" dirty="0" smtClean="0"/>
              <a:t>asze prace są piękne i bardzo ciekawe </a:t>
            </a:r>
            <a:r>
              <a:rPr lang="pl-PL" sz="4800" dirty="0" smtClean="0">
                <a:sym typeface="Wingdings" panose="05000000000000000000" pitchFamily="2" charset="2"/>
              </a:rPr>
              <a:t> 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9704602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631064"/>
            <a:ext cx="10534918" cy="6001555"/>
          </a:xfrm>
        </p:spPr>
      </p:pic>
      <p:sp>
        <p:nvSpPr>
          <p:cNvPr id="5" name="pole tekstowe 4"/>
          <p:cNvSpPr txBox="1"/>
          <p:nvPr/>
        </p:nvSpPr>
        <p:spPr>
          <a:xfrm>
            <a:off x="8809149" y="6310648"/>
            <a:ext cx="8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Gabryś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3030573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1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8" y="414382"/>
            <a:ext cx="10817180" cy="5960659"/>
          </a:xfrm>
        </p:spPr>
      </p:pic>
      <p:sp>
        <p:nvSpPr>
          <p:cNvPr id="3" name="pole tekstowe 2"/>
          <p:cNvSpPr txBox="1"/>
          <p:nvPr/>
        </p:nvSpPr>
        <p:spPr>
          <a:xfrm>
            <a:off x="8744755" y="6014434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Justynka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65379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7249"/>
            <a:ext cx="10515600" cy="5675067"/>
          </a:xfrm>
        </p:spPr>
      </p:pic>
      <p:sp>
        <p:nvSpPr>
          <p:cNvPr id="3" name="pole tekstowe 2"/>
          <p:cNvSpPr txBox="1"/>
          <p:nvPr/>
        </p:nvSpPr>
        <p:spPr>
          <a:xfrm>
            <a:off x="9259910" y="5859887"/>
            <a:ext cx="96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Roksana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0755801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8186"/>
            <a:ext cx="10515600" cy="5679583"/>
          </a:xfrm>
        </p:spPr>
      </p:pic>
      <p:sp>
        <p:nvSpPr>
          <p:cNvPr id="3" name="pole tekstowe 2"/>
          <p:cNvSpPr txBox="1"/>
          <p:nvPr/>
        </p:nvSpPr>
        <p:spPr>
          <a:xfrm>
            <a:off x="8474299" y="5731099"/>
            <a:ext cx="8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Kacper</a:t>
            </a:r>
          </a:p>
        </p:txBody>
      </p:sp>
    </p:spTree>
    <p:extLst>
      <p:ext uri="{BB962C8B-B14F-4D97-AF65-F5344CB8AC3E}">
        <p14:creationId xmlns:p14="http://schemas.microsoft.com/office/powerpoint/2010/main" val="2539259215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727028" cy="6241736"/>
          </a:xfrm>
        </p:spPr>
      </p:pic>
      <p:sp>
        <p:nvSpPr>
          <p:cNvPr id="3" name="pole tekstowe 2"/>
          <p:cNvSpPr txBox="1"/>
          <p:nvPr/>
        </p:nvSpPr>
        <p:spPr>
          <a:xfrm>
            <a:off x="2150772" y="6078828"/>
            <a:ext cx="112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Marcelina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871710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" y="365125"/>
            <a:ext cx="10515600" cy="5971281"/>
          </a:xfrm>
        </p:spPr>
      </p:pic>
      <p:sp>
        <p:nvSpPr>
          <p:cNvPr id="3" name="pole tekstowe 2"/>
          <p:cNvSpPr txBox="1"/>
          <p:nvPr/>
        </p:nvSpPr>
        <p:spPr>
          <a:xfrm>
            <a:off x="3567448" y="5731099"/>
            <a:ext cx="91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Szymon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157841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9" y="365125"/>
            <a:ext cx="10894454" cy="5881129"/>
          </a:xfrm>
        </p:spPr>
      </p:pic>
      <p:sp>
        <p:nvSpPr>
          <p:cNvPr id="3" name="pole tekstowe 2"/>
          <p:cNvSpPr txBox="1"/>
          <p:nvPr/>
        </p:nvSpPr>
        <p:spPr>
          <a:xfrm>
            <a:off x="3515932" y="561518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Patrycja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564450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365126"/>
            <a:ext cx="10722735" cy="6319010"/>
          </a:xfrm>
        </p:spPr>
      </p:pic>
      <p:sp>
        <p:nvSpPr>
          <p:cNvPr id="3" name="pole tekstowe 2"/>
          <p:cNvSpPr txBox="1"/>
          <p:nvPr/>
        </p:nvSpPr>
        <p:spPr>
          <a:xfrm>
            <a:off x="8126569" y="6156101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Tomek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776147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Panoramiczny</PresentationFormat>
  <Paragraphs>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Motyw pakietu Office</vt:lpstr>
      <vt:lpstr>Zwierzęta afrykańskie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afrykańskie</dc:title>
  <dc:creator>Pszczółki</dc:creator>
  <cp:lastModifiedBy>Admin</cp:lastModifiedBy>
  <cp:revision>5</cp:revision>
  <dcterms:created xsi:type="dcterms:W3CDTF">2020-06-21T22:02:48Z</dcterms:created>
  <dcterms:modified xsi:type="dcterms:W3CDTF">2020-06-23T05:40:51Z</dcterms:modified>
</cp:coreProperties>
</file>